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0" r:id="rId4"/>
    <p:sldId id="261" r:id="rId5"/>
    <p:sldId id="263" r:id="rId6"/>
    <p:sldId id="271" r:id="rId7"/>
    <p:sldId id="265" r:id="rId8"/>
    <p:sldId id="262" r:id="rId9"/>
    <p:sldId id="267" r:id="rId10"/>
    <p:sldId id="266" r:id="rId11"/>
    <p:sldId id="264" r:id="rId12"/>
    <p:sldId id="280" r:id="rId13"/>
    <p:sldId id="269" r:id="rId14"/>
    <p:sldId id="281" r:id="rId15"/>
    <p:sldId id="282" r:id="rId16"/>
    <p:sldId id="283" r:id="rId17"/>
    <p:sldId id="268" r:id="rId18"/>
    <p:sldId id="273" r:id="rId19"/>
    <p:sldId id="274" r:id="rId20"/>
    <p:sldId id="272" r:id="rId21"/>
    <p:sldId id="275" r:id="rId22"/>
    <p:sldId id="279" r:id="rId23"/>
    <p:sldId id="270" r:id="rId24"/>
    <p:sldId id="277" r:id="rId25"/>
    <p:sldId id="278" r:id="rId26"/>
    <p:sldId id="258" r:id="rId27"/>
    <p:sldId id="259"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297"/>
  </p:normalViewPr>
  <p:slideViewPr>
    <p:cSldViewPr snapToGrid="0" snapToObjects="1">
      <p:cViewPr>
        <p:scale>
          <a:sx n="82" d="100"/>
          <a:sy n="82" d="100"/>
        </p:scale>
        <p:origin x="1032" y="102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7/30/22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Will likely not cover everything</a:t>
            </a:r>
          </a:p>
          <a:p>
            <a:endParaRPr lang="en-US" dirty="0"/>
          </a:p>
          <a:p>
            <a:endParaRPr lang="en-US" dirty="0"/>
          </a:p>
          <a:p>
            <a:r>
              <a:rPr lang="en-US" dirty="0"/>
              <a:t>notebooks are meant to be self contained</a:t>
            </a:r>
          </a:p>
          <a:p>
            <a:endParaRPr lang="en-US" dirty="0"/>
          </a:p>
          <a:p>
            <a:r>
              <a:rPr lang="en-US" dirty="0"/>
              <a:t>TAMIDS has videos</a:t>
            </a:r>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17</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19</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28</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9</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151650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a:t>
            </a:r>
            <a:r>
              <a:rPr lang="en-US" dirty="0" err="1"/>
              <a:t>Colab</a:t>
            </a:r>
            <a:r>
              <a:rPr lang="en-US" dirty="0"/>
              <a:t>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2043946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7/30/22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7/30/22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7/30/22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7/30/22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0.png"/><Relationship Id="rId4" Type="http://schemas.openxmlformats.org/officeDocument/2006/relationships/hyperlink" Target="https://jupyter.org/t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ielsber-tamu/tamids-ds-bootcamp-python-082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a:t>
            </a:r>
            <a:r>
              <a:rPr lang="en-US" b="1" dirty="0" err="1"/>
              <a:t>Colab</a:t>
            </a:r>
            <a:endParaRPr lang="en-US" b="1" dirty="0"/>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727741"/>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672237"/>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spTree>
    <p:extLst>
      <p:ext uri="{BB962C8B-B14F-4D97-AF65-F5344CB8AC3E}">
        <p14:creationId xmlns:p14="http://schemas.microsoft.com/office/powerpoint/2010/main" val="46085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20000"/>
          </a:bodyPr>
          <a:lstStyle/>
          <a:p>
            <a:r>
              <a:rPr lang="en-US" dirty="0" err="1"/>
              <a:t>Github</a:t>
            </a:r>
            <a:endParaRPr lang="en-US" dirty="0"/>
          </a:p>
          <a:p>
            <a:r>
              <a:rPr lang="en-US" dirty="0">
                <a:hlinkClick r:id="rId2"/>
              </a:rPr>
              <a:t>https://github.com/hielsber-tamu/tamids-ds-bootcamp-python-0822</a:t>
            </a:r>
            <a:endParaRPr lang="en-US" dirty="0"/>
          </a:p>
          <a:p>
            <a:endParaRPr lang="en-US" dirty="0"/>
          </a:p>
          <a:p>
            <a:r>
              <a:rPr lang="en-US" dirty="0"/>
              <a:t>GitHub CLI: </a:t>
            </a:r>
            <a:r>
              <a:rPr lang="en-US" dirty="0" err="1"/>
              <a:t>gh</a:t>
            </a:r>
            <a:r>
              <a:rPr lang="en-US" dirty="0"/>
              <a:t> repo clone </a:t>
            </a:r>
            <a:r>
              <a:rPr lang="en-US" dirty="0" err="1"/>
              <a:t>hielsber-tamu</a:t>
            </a:r>
            <a:r>
              <a:rPr lang="en-US"/>
              <a:t>/tamids-ds-bootcamp-python-0822</a:t>
            </a:r>
            <a:endParaRPr lang="en-US" dirty="0"/>
          </a:p>
          <a:p>
            <a:endParaRPr lang="en-US" dirty="0"/>
          </a:p>
          <a:p>
            <a:r>
              <a:rPr lang="en-US" dirty="0"/>
              <a:t>Google Drive</a:t>
            </a:r>
          </a:p>
          <a:p>
            <a:endParaRPr lang="en-US" dirty="0"/>
          </a:p>
          <a:p>
            <a:r>
              <a:rPr lang="en-US" dirty="0"/>
              <a:t>Perhaps this should be two columns… QR codes for links</a:t>
            </a:r>
          </a:p>
        </p:txBody>
      </p:sp>
    </p:spTree>
    <p:extLst>
      <p:ext uri="{BB962C8B-B14F-4D97-AF65-F5344CB8AC3E}">
        <p14:creationId xmlns:p14="http://schemas.microsoft.com/office/powerpoint/2010/main" val="151511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a:t>
            </a:r>
            <a:r>
              <a:rPr lang="en-US" sz="2400" dirty="0" err="1"/>
              <a:t>Colab</a:t>
            </a:r>
            <a:r>
              <a:rPr lang="en-US" sz="2400" dirty="0"/>
              <a:t>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p:txBody>
          <a:bodyPr/>
          <a:lstStyle/>
          <a:p>
            <a:r>
              <a:rPr lang="en-US" dirty="0">
                <a:hlinkClick r:id="rId2"/>
              </a:rPr>
              <a:t>https://colab.research.google.com</a:t>
            </a:r>
            <a:endParaRPr lang="en-US" dirty="0"/>
          </a:p>
          <a:p>
            <a:endParaRPr lang="en-US" dirty="0"/>
          </a:p>
          <a:p>
            <a:r>
              <a:rPr lang="en-US" dirty="0"/>
              <a:t>Image of the load screen with </a:t>
            </a:r>
            <a:r>
              <a:rPr lang="en-US" dirty="0" err="1"/>
              <a:t>github</a:t>
            </a:r>
            <a:r>
              <a:rPr lang="en-US" dirty="0"/>
              <a:t> address!!!</a:t>
            </a:r>
          </a:p>
        </p:txBody>
      </p:sp>
    </p:spTree>
    <p:extLst>
      <p:ext uri="{BB962C8B-B14F-4D97-AF65-F5344CB8AC3E}">
        <p14:creationId xmlns:p14="http://schemas.microsoft.com/office/powerpoint/2010/main" val="200338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a:bodyPr>
          <a:lstStyle/>
          <a:p>
            <a:r>
              <a:rPr lang="en-US" dirty="0" err="1"/>
              <a:t>Github</a:t>
            </a:r>
            <a:endParaRPr lang="en-US" dirty="0"/>
          </a:p>
          <a:p>
            <a:endParaRPr lang="en-US" dirty="0"/>
          </a:p>
          <a:p>
            <a:endParaRPr lang="en-US" dirty="0"/>
          </a:p>
          <a:p>
            <a:endParaRPr lang="en-US" dirty="0"/>
          </a:p>
          <a:p>
            <a:r>
              <a:rPr lang="en-US" dirty="0"/>
              <a:t>Google Drive</a:t>
            </a:r>
          </a:p>
          <a:p>
            <a:endParaRPr lang="en-US" dirty="0"/>
          </a:p>
          <a:p>
            <a:r>
              <a:rPr lang="en-US" dirty="0"/>
              <a:t>Perhaps this should be two columns… QR codes for links</a:t>
            </a:r>
          </a:p>
        </p:txBody>
      </p:sp>
    </p:spTree>
    <p:extLst>
      <p:ext uri="{BB962C8B-B14F-4D97-AF65-F5344CB8AC3E}">
        <p14:creationId xmlns:p14="http://schemas.microsoft.com/office/powerpoint/2010/main" val="175511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a:t>
            </a:r>
            <a:r>
              <a:rPr lang="en-US" dirty="0" err="1"/>
              <a:t>Colab</a:t>
            </a:r>
            <a:r>
              <a:rPr lang="en-US" dirty="0"/>
              <a:t>)</a:t>
            </a:r>
          </a:p>
        </p:txBody>
      </p:sp>
    </p:spTree>
    <p:extLst>
      <p:ext uri="{BB962C8B-B14F-4D97-AF65-F5344CB8AC3E}">
        <p14:creationId xmlns:p14="http://schemas.microsoft.com/office/powerpoint/2010/main" val="171491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a:t>
            </a:r>
            <a:r>
              <a:rPr lang="en-US" dirty="0" err="1"/>
              <a:t>Colab</a:t>
            </a:r>
            <a:endParaRPr lang="en-US" dirty="0"/>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3615</TotalTime>
  <Words>2036</Words>
  <Application>Microsoft Macintosh PowerPoint</Application>
  <PresentationFormat>Widescreen</PresentationFormat>
  <Paragraphs>272</Paragraphs>
  <Slides>28</Slides>
  <Notes>18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Georgia</vt:lpstr>
      <vt:lpstr>Tungsten Book</vt:lpstr>
      <vt:lpstr>Tungsten Medium</vt:lpstr>
      <vt:lpstr>Office Theme</vt:lpstr>
      <vt:lpstr>Introduction to Python</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57</cp:revision>
  <dcterms:created xsi:type="dcterms:W3CDTF">2017-04-06T15:59:40Z</dcterms:created>
  <dcterms:modified xsi:type="dcterms:W3CDTF">2022-07-30T19:08:58Z</dcterms:modified>
</cp:coreProperties>
</file>